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2" r:id="rId3"/>
    <p:sldId id="257" r:id="rId4"/>
    <p:sldId id="265" r:id="rId5"/>
    <p:sldId id="258" r:id="rId6"/>
    <p:sldId id="259" r:id="rId7"/>
    <p:sldId id="260" r:id="rId8"/>
    <p:sldId id="266" r:id="rId9"/>
    <p:sldId id="267" r:id="rId10"/>
    <p:sldId id="263" r:id="rId11"/>
    <p:sldId id="261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671" autoAdjust="0"/>
  </p:normalViewPr>
  <p:slideViewPr>
    <p:cSldViewPr>
      <p:cViewPr>
        <p:scale>
          <a:sx n="82" d="100"/>
          <a:sy n="82" d="100"/>
        </p:scale>
        <p:origin x="-15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perspective val="30"/>
    </c:view3D>
    <c:plotArea>
      <c:layout>
        <c:manualLayout>
          <c:layoutTarget val="inner"/>
          <c:xMode val="edge"/>
          <c:yMode val="edge"/>
          <c:x val="0.11284166350863897"/>
          <c:y val="6.5609017569693506E-2"/>
          <c:w val="0.71851755161620834"/>
          <c:h val="0.79386871781307566"/>
        </c:manualLayout>
      </c:layout>
      <c:bar3DChart>
        <c:barDir val="col"/>
        <c:grouping val="clustered"/>
        <c:ser>
          <c:idx val="2"/>
          <c:order val="0"/>
          <c:tx>
            <c:strRef>
              <c:f>Sheet1!$A$4</c:f>
              <c:strCache>
                <c:ptCount val="1"/>
                <c:pt idx="0">
                  <c:v>Cool</c:v>
                </c:pt>
              </c:strCache>
            </c:strRef>
          </c:tx>
          <c:spPr>
            <a:solidFill>
              <a:srgbClr val="00B0F0"/>
            </a:solidFill>
          </c:spPr>
          <c:dPt>
            <c:idx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"/>
            <c:spPr>
              <a:solidFill>
                <a:schemeClr val="tx2">
                  <a:lumMod val="50000"/>
                </a:schemeClr>
              </a:solidFill>
            </c:spPr>
          </c:dPt>
          <c:dPt>
            <c:idx val="2"/>
            <c:spPr>
              <a:solidFill>
                <a:schemeClr val="tx2">
                  <a:lumMod val="50000"/>
                </a:schemeClr>
              </a:solidFill>
            </c:spPr>
          </c:dPt>
          <c:dLbls>
            <c:showVal val="1"/>
          </c:dLbls>
          <c:cat>
            <c:strRef>
              <c:f>Sheet1!$B$1:$D$1</c:f>
              <c:strCache>
                <c:ptCount val="3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ser>
          <c:idx val="3"/>
          <c:order val="1"/>
          <c:tx>
            <c:strRef>
              <c:f>Sheet1!$A$5</c:f>
              <c:strCache>
                <c:ptCount val="1"/>
                <c:pt idx="0">
                  <c:v>Warm</c:v>
                </c:pt>
              </c:strCache>
            </c:strRef>
          </c:tx>
          <c:spPr>
            <a:solidFill>
              <a:srgbClr val="C00000"/>
            </a:solidFill>
          </c:spPr>
          <c:dLbls>
            <c:showVal val="1"/>
          </c:dLbls>
          <c:cat>
            <c:strRef>
              <c:f>Sheet1!$B$1:$D$1</c:f>
              <c:strCache>
                <c:ptCount val="3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3</c:v>
                </c:pt>
                <c:pt idx="1">
                  <c:v>4</c:v>
                </c:pt>
                <c:pt idx="2">
                  <c:v>4</c:v>
                </c:pt>
              </c:numCache>
            </c:numRef>
          </c:val>
        </c:ser>
        <c:shape val="box"/>
        <c:axId val="83855232"/>
        <c:axId val="83856768"/>
        <c:axId val="0"/>
      </c:bar3DChart>
      <c:catAx>
        <c:axId val="83855232"/>
        <c:scaling>
          <c:orientation val="minMax"/>
        </c:scaling>
        <c:axPos val="b"/>
        <c:tickLblPos val="nextTo"/>
        <c:crossAx val="83856768"/>
        <c:crosses val="autoZero"/>
        <c:auto val="1"/>
        <c:lblAlgn val="ctr"/>
        <c:lblOffset val="100"/>
      </c:catAx>
      <c:valAx>
        <c:axId val="83856768"/>
        <c:scaling>
          <c:orientation val="minMax"/>
        </c:scaling>
        <c:axPos val="l"/>
        <c:majorGridlines/>
        <c:numFmt formatCode="General" sourceLinked="1"/>
        <c:tickLblPos val="nextTo"/>
        <c:crossAx val="8385523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0.79636</cdr:x>
      <cdr:y>0</cdr:y>
    </cdr:from>
    <cdr:to>
      <cdr:x>1</cdr:x>
      <cdr:y>0.35018</cdr:y>
    </cdr:to>
    <cdr:pic>
      <cdr:nvPicPr>
        <cdr:cNvPr id="2" name="Picture 1" descr="yeaa.bmp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648200" y="-152400"/>
          <a:ext cx="1148291" cy="1419225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AD411-9247-455E-A55A-70A98E982D9E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05C47-931B-4FDA-98B4-CC8545B061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32019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05C47-931B-4FDA-98B4-CC8545B0615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06898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05C47-931B-4FDA-98B4-CC8545B0615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6089B-AB4D-44E7-BAF9-FBA10187529F}" type="datetimeFigureOut">
              <a:rPr lang="en-US" smtClean="0"/>
              <a:pPr/>
              <a:t>12/19/2011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B9E91-768D-455B-AB81-CDF1002EE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affects the strength of an electromagnet?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Merly Lopez</a:t>
            </a:r>
            <a:endParaRPr lang="en-US" dirty="0"/>
          </a:p>
        </p:txBody>
      </p:sp>
      <p:pic>
        <p:nvPicPr>
          <p:cNvPr id="1026" name="Picture 2" descr="C:\Users\Merlys\Desktop\elec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838200"/>
            <a:ext cx="2095500" cy="228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905466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125113" cy="924475"/>
          </a:xfrm>
        </p:spPr>
        <p:txBody>
          <a:bodyPr/>
          <a:lstStyle/>
          <a:p>
            <a:r>
              <a:rPr lang="en-US" dirty="0" smtClean="0"/>
              <a:t>           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Results/Data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03530161"/>
              </p:ext>
            </p:extLst>
          </p:nvPr>
        </p:nvGraphicFramePr>
        <p:xfrm>
          <a:off x="685800" y="457200"/>
          <a:ext cx="6096000" cy="405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4343400"/>
            <a:ext cx="95994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counted the number of paperclip each magnet attracted.</a:t>
            </a:r>
          </a:p>
          <a:p>
            <a:r>
              <a:rPr lang="en-US" dirty="0" smtClean="0"/>
              <a:t>I put the </a:t>
            </a:r>
          </a:p>
          <a:p>
            <a:r>
              <a:rPr lang="en-US" dirty="0" smtClean="0"/>
              <a:t>Electromagnet in the oven with 90 degrees Fahrenheit for 3 min. For the cool I </a:t>
            </a:r>
          </a:p>
          <a:p>
            <a:r>
              <a:rPr lang="en-US" dirty="0" smtClean="0"/>
              <a:t>Put the electromagnet in the freezer with a temperature of 50 degrees </a:t>
            </a:r>
          </a:p>
          <a:p>
            <a:r>
              <a:rPr lang="en-US" dirty="0" smtClean="0"/>
              <a:t>Celsius for 3 min.</a:t>
            </a:r>
            <a:endParaRPr lang="en-US" dirty="0"/>
          </a:p>
        </p:txBody>
      </p:sp>
      <p:pic>
        <p:nvPicPr>
          <p:cNvPr id="7" name="Picture 6" descr="yea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152400"/>
            <a:ext cx="1524000" cy="1784019"/>
          </a:xfrm>
          <a:prstGeom prst="rect">
            <a:avLst/>
          </a:prstGeom>
        </p:spPr>
      </p:pic>
      <p:pic>
        <p:nvPicPr>
          <p:cNvPr id="9" name="Picture 8" descr="lololol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3200400"/>
            <a:ext cx="2724150" cy="8477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333148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         Conclusion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125112" cy="4051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My hypothesis was accepted, temperature does affect the strength of an electromagnet. </a:t>
            </a:r>
          </a:p>
        </p:txBody>
      </p:sp>
    </p:spTree>
    <p:extLst>
      <p:ext uri="{BB962C8B-B14F-4D97-AF65-F5344CB8AC3E}">
        <p14:creationId xmlns="" xmlns:p14="http://schemas.microsoft.com/office/powerpoint/2010/main" val="17872464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Thank </a:t>
            </a:r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You</a:t>
            </a:r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For </a:t>
            </a:r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Reading</a:t>
            </a:r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I</a:t>
            </a:r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 Hope </a:t>
            </a:r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You </a:t>
            </a:r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Enjoyed</a:t>
            </a:r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:D</a:t>
            </a:r>
          </a:p>
          <a:p>
            <a:pPr>
              <a:buNone/>
            </a:pPr>
            <a:endParaRPr lang="en-US" sz="44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825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52744"/>
            <a:ext cx="7125113" cy="924475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       Hypothesis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125112" cy="405143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If I put an electromagnet in an oven, my results would be that it’s strength would change, then it will pick up more paperclips than usual.</a:t>
            </a:r>
            <a:endParaRPr lang="en-US" sz="2800" dirty="0"/>
          </a:p>
        </p:txBody>
      </p:sp>
      <p:pic>
        <p:nvPicPr>
          <p:cNvPr id="2050" name="Picture 2" descr="C:\Users\Merlys\Desktop\hm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5764"/>
            <a:ext cx="1323975" cy="1652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erlys\Downloads\elec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724400"/>
            <a:ext cx="3213100" cy="1752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05522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          Research Paper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2800" dirty="0" smtClean="0"/>
              <a:t>Electromagnetism- Electromagnetism is the force that causes the interaction between electrically charged particles; the areas in which this happens are called electromagnetic fields.</a:t>
            </a:r>
          </a:p>
          <a:p>
            <a:endParaRPr lang="en-US" sz="2800" dirty="0" smtClean="0"/>
          </a:p>
          <a:p>
            <a:r>
              <a:rPr lang="en-US" sz="2800" dirty="0" smtClean="0"/>
              <a:t> Magnetic Field- A magnetic field is a mathematical description of the magnetic influence of electric currents and magnetic materials.</a:t>
            </a:r>
          </a:p>
          <a:p>
            <a:endParaRPr lang="en-US" sz="2800" dirty="0" smtClean="0"/>
          </a:p>
          <a:p>
            <a:r>
              <a:rPr lang="en-US" sz="2800" dirty="0" smtClean="0"/>
              <a:t>Magnet- A magnet is a material or object that produces a magnetic field.  </a:t>
            </a:r>
          </a:p>
          <a:p>
            <a:endParaRPr lang="en-US" sz="2800" dirty="0" smtClean="0"/>
          </a:p>
          <a:p>
            <a:r>
              <a:rPr lang="en-US" sz="2800" dirty="0" smtClean="0"/>
              <a:t>Electromagnet- An electromagnet is a type of magnet in which the magnetic field is produced by the flow of electric current.</a:t>
            </a:r>
          </a:p>
          <a:p>
            <a:endParaRPr lang="en-US" sz="2800" dirty="0" smtClean="0"/>
          </a:p>
          <a:p>
            <a:r>
              <a:rPr lang="en-US" sz="2800" dirty="0" smtClean="0"/>
              <a:t>Electric current- </a:t>
            </a:r>
          </a:p>
          <a:p>
            <a:r>
              <a:rPr lang="en-US" sz="2800" dirty="0" smtClean="0"/>
              <a:t>Electric</a:t>
            </a:r>
            <a:r>
              <a:rPr lang="en-US" sz="2800" b="1" dirty="0" smtClean="0"/>
              <a:t> </a:t>
            </a:r>
            <a:r>
              <a:rPr lang="en-US" sz="2800" dirty="0" smtClean="0"/>
              <a:t>current is a flow of electric charge through a medium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1676400" cy="167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81200" y="228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(Magnetic Dipoles)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798768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762000"/>
            <a:ext cx="7125113" cy="924475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Research Paper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electric current flowing in a wire creates a magnetic field around the wire. To concentrate the magnetic field, you wrap a wire (I used insulated wire) around an iron core (I used a nail). It then produces the magnetic field making it pick up the paperclips.</a:t>
            </a:r>
          </a:p>
          <a:p>
            <a:endParaRPr lang="en-US" dirty="0" smtClean="0"/>
          </a:p>
          <a:p>
            <a:r>
              <a:rPr lang="en-US" dirty="0" smtClean="0"/>
              <a:t>The magnetic field of an electromagnet is created by the flow of electric current through a coiled wire. The higher the temperature is, the greater the resistance that’s in the wire, which means less current and a weaker magnetic field.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Independent Variable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Everybody knows that the independent variable is the variable you are purposely changing.</a:t>
            </a:r>
          </a:p>
          <a:p>
            <a:r>
              <a:rPr lang="en-US" sz="3200" dirty="0" smtClean="0"/>
              <a:t>In this case the independent variable is the temperature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914400"/>
            <a:ext cx="1295400" cy="2819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69582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  Dependent Variable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A dependent variable is the variable that is changing because of the independent variable.</a:t>
            </a:r>
          </a:p>
          <a:p>
            <a:r>
              <a:rPr lang="en-US" sz="3200" dirty="0" smtClean="0"/>
              <a:t>My dependent variable is the strength of the electromagnet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1828800" cy="1203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058" y="2819400"/>
            <a:ext cx="1741942" cy="1781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423612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     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Controlled Variables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amount of time I wrap the wire around the battery</a:t>
            </a:r>
          </a:p>
          <a:p>
            <a:r>
              <a:rPr lang="en-US" sz="3200" dirty="0" smtClean="0"/>
              <a:t>The type of battery</a:t>
            </a:r>
          </a:p>
          <a:p>
            <a:r>
              <a:rPr lang="en-US" sz="3200" dirty="0" smtClean="0"/>
              <a:t>The thickness of insulated wire</a:t>
            </a:r>
          </a:p>
          <a:p>
            <a:r>
              <a:rPr lang="en-US" sz="3200" dirty="0" smtClean="0"/>
              <a:t>Amount of space in room</a:t>
            </a:r>
          </a:p>
          <a:p>
            <a:r>
              <a:rPr lang="en-US" sz="3200" dirty="0" smtClean="0"/>
              <a:t>Size of nail</a:t>
            </a:r>
            <a:endParaRPr lang="en-US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97600" y="4227400"/>
            <a:ext cx="990601" cy="30514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92889"/>
            <a:ext cx="1194368" cy="156608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802287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Gather up all materials.</a:t>
            </a:r>
          </a:p>
          <a:p>
            <a:r>
              <a:rPr lang="en-US" dirty="0" smtClean="0"/>
              <a:t>Create an electromagnet</a:t>
            </a:r>
          </a:p>
          <a:p>
            <a:r>
              <a:rPr lang="en-US" dirty="0" smtClean="0"/>
              <a:t>Put it in the oven for 3 min on 90 degrees Fahrenheit.</a:t>
            </a:r>
          </a:p>
          <a:p>
            <a:r>
              <a:rPr lang="en-US" dirty="0" smtClean="0"/>
              <a:t>Then, put paperclips on a flat surface and record how many paperclips the electromagnet attracts.</a:t>
            </a:r>
          </a:p>
          <a:p>
            <a:r>
              <a:rPr lang="en-US" dirty="0" smtClean="0"/>
              <a:t>After, let the electromagnet cool and then put it in the refrigerator for 3 min on 30 degrees Fahrenheit.</a:t>
            </a:r>
          </a:p>
          <a:p>
            <a:r>
              <a:rPr lang="en-US" dirty="0" smtClean="0"/>
              <a:t>Then, repeat the 4</a:t>
            </a:r>
            <a:r>
              <a:rPr lang="en-US" baseline="30000" dirty="0" smtClean="0"/>
              <a:t>th</a:t>
            </a:r>
            <a:r>
              <a:rPr lang="en-US" dirty="0" smtClean="0"/>
              <a:t> step.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Battery</a:t>
            </a:r>
          </a:p>
          <a:p>
            <a:r>
              <a:rPr lang="en-US" sz="2400" dirty="0" smtClean="0"/>
              <a:t>Insulated Wire</a:t>
            </a:r>
          </a:p>
          <a:p>
            <a:r>
              <a:rPr lang="en-US" sz="2400" dirty="0" smtClean="0"/>
              <a:t>6 in. nail</a:t>
            </a:r>
          </a:p>
          <a:p>
            <a:r>
              <a:rPr lang="en-US" sz="2400" dirty="0" smtClean="0"/>
              <a:t>Oven </a:t>
            </a:r>
          </a:p>
          <a:p>
            <a:r>
              <a:rPr lang="en-US" sz="2400" dirty="0" smtClean="0"/>
              <a:t>Refrigerator</a:t>
            </a:r>
          </a:p>
          <a:p>
            <a:r>
              <a:rPr lang="en-US" sz="2400" dirty="0" smtClean="0"/>
              <a:t>Paperclips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TC102455519[[fn=Winter]]</Template>
  <TotalTime>4895</TotalTime>
  <Words>394</Words>
  <Application>Microsoft Office PowerPoint</Application>
  <PresentationFormat>On-screen Show (4:3)</PresentationFormat>
  <Paragraphs>57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Winter</vt:lpstr>
      <vt:lpstr>What affects the strength of an electromagnet?</vt:lpstr>
      <vt:lpstr>                   Hypothesis</vt:lpstr>
      <vt:lpstr>                      Research Paper</vt:lpstr>
      <vt:lpstr> Research Paper (cont.)</vt:lpstr>
      <vt:lpstr>            Independent Variable</vt:lpstr>
      <vt:lpstr>              Dependent Variable</vt:lpstr>
      <vt:lpstr>       Controlled Variables</vt:lpstr>
      <vt:lpstr>             Procedures</vt:lpstr>
      <vt:lpstr>                 Materials</vt:lpstr>
      <vt:lpstr>            Results/Data</vt:lpstr>
      <vt:lpstr>                     Conclusion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Merlys</dc:creator>
  <cp:lastModifiedBy>Cedeño</cp:lastModifiedBy>
  <cp:revision>20</cp:revision>
  <dcterms:created xsi:type="dcterms:W3CDTF">2011-12-04T23:03:54Z</dcterms:created>
  <dcterms:modified xsi:type="dcterms:W3CDTF">2011-12-20T01:17:04Z</dcterms:modified>
</cp:coreProperties>
</file>